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A3A0D-34E5-46FA-95CB-3CEC329020B9}" v="8" dt="2025-03-01T18:40:26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hir Tolu" userId="065da639b33e1c02" providerId="LiveId" clId="{DB8A3A0D-34E5-46FA-95CB-3CEC329020B9}"/>
    <pc:docChg chg="modSld">
      <pc:chgData name="Tahir Tolu" userId="065da639b33e1c02" providerId="LiveId" clId="{DB8A3A0D-34E5-46FA-95CB-3CEC329020B9}" dt="2025-03-01T18:40:51.955" v="41" actId="20577"/>
      <pc:docMkLst>
        <pc:docMk/>
      </pc:docMkLst>
      <pc:sldChg chg="addSp modSp mod">
        <pc:chgData name="Tahir Tolu" userId="065da639b33e1c02" providerId="LiveId" clId="{DB8A3A0D-34E5-46FA-95CB-3CEC329020B9}" dt="2025-03-01T18:40:27.850" v="30" actId="20577"/>
        <pc:sldMkLst>
          <pc:docMk/>
          <pc:sldMk cId="0" sldId="257"/>
        </pc:sldMkLst>
        <pc:spChg chg="add mod">
          <ac:chgData name="Tahir Tolu" userId="065da639b33e1c02" providerId="LiveId" clId="{DB8A3A0D-34E5-46FA-95CB-3CEC329020B9}" dt="2025-03-01T18:40:27.850" v="30" actId="20577"/>
          <ac:spMkLst>
            <pc:docMk/>
            <pc:sldMk cId="0" sldId="257"/>
            <ac:spMk id="7" creationId="{B9B5C790-F986-D209-E6A3-BB161D09D139}"/>
          </ac:spMkLst>
        </pc:spChg>
      </pc:sldChg>
      <pc:sldChg chg="addSp modSp mod">
        <pc:chgData name="Tahir Tolu" userId="065da639b33e1c02" providerId="LiveId" clId="{DB8A3A0D-34E5-46FA-95CB-3CEC329020B9}" dt="2025-03-01T18:40:33.437" v="32" actId="20577"/>
        <pc:sldMkLst>
          <pc:docMk/>
          <pc:sldMk cId="0" sldId="259"/>
        </pc:sldMkLst>
        <pc:spChg chg="add mod">
          <ac:chgData name="Tahir Tolu" userId="065da639b33e1c02" providerId="LiveId" clId="{DB8A3A0D-34E5-46FA-95CB-3CEC329020B9}" dt="2025-03-01T18:40:33.437" v="32" actId="20577"/>
          <ac:spMkLst>
            <pc:docMk/>
            <pc:sldMk cId="0" sldId="259"/>
            <ac:spMk id="9" creationId="{82621936-D8B6-294B-3FAF-2FEE58E00EAA}"/>
          </ac:spMkLst>
        </pc:spChg>
      </pc:sldChg>
      <pc:sldChg chg="addSp modSp mod">
        <pc:chgData name="Tahir Tolu" userId="065da639b33e1c02" providerId="LiveId" clId="{DB8A3A0D-34E5-46FA-95CB-3CEC329020B9}" dt="2025-03-01T18:40:37.594" v="34" actId="20577"/>
        <pc:sldMkLst>
          <pc:docMk/>
          <pc:sldMk cId="0" sldId="260"/>
        </pc:sldMkLst>
        <pc:spChg chg="add mod">
          <ac:chgData name="Tahir Tolu" userId="065da639b33e1c02" providerId="LiveId" clId="{DB8A3A0D-34E5-46FA-95CB-3CEC329020B9}" dt="2025-03-01T18:40:37.594" v="34" actId="20577"/>
          <ac:spMkLst>
            <pc:docMk/>
            <pc:sldMk cId="0" sldId="260"/>
            <ac:spMk id="14" creationId="{56001B06-03BE-5393-6E99-DACCB45906B6}"/>
          </ac:spMkLst>
        </pc:spChg>
      </pc:sldChg>
      <pc:sldChg chg="addSp modSp mod">
        <pc:chgData name="Tahir Tolu" userId="065da639b33e1c02" providerId="LiveId" clId="{DB8A3A0D-34E5-46FA-95CB-3CEC329020B9}" dt="2025-03-01T18:40:41.872" v="36" actId="20577"/>
        <pc:sldMkLst>
          <pc:docMk/>
          <pc:sldMk cId="0" sldId="261"/>
        </pc:sldMkLst>
        <pc:spChg chg="add mod">
          <ac:chgData name="Tahir Tolu" userId="065da639b33e1c02" providerId="LiveId" clId="{DB8A3A0D-34E5-46FA-95CB-3CEC329020B9}" dt="2025-03-01T18:40:41.872" v="36" actId="20577"/>
          <ac:spMkLst>
            <pc:docMk/>
            <pc:sldMk cId="0" sldId="261"/>
            <ac:spMk id="7" creationId="{B086B868-5339-3045-BE77-659D4146390E}"/>
          </ac:spMkLst>
        </pc:spChg>
        <pc:spChg chg="add mod">
          <ac:chgData name="Tahir Tolu" userId="065da639b33e1c02" providerId="LiveId" clId="{DB8A3A0D-34E5-46FA-95CB-3CEC329020B9}" dt="2025-03-01T18:39:57.885" v="19"/>
          <ac:spMkLst>
            <pc:docMk/>
            <pc:sldMk cId="0" sldId="261"/>
            <ac:spMk id="8" creationId="{67067CA5-2259-F7B2-B23E-E535287BE87A}"/>
          </ac:spMkLst>
        </pc:spChg>
      </pc:sldChg>
      <pc:sldChg chg="addSp modSp mod">
        <pc:chgData name="Tahir Tolu" userId="065da639b33e1c02" providerId="LiveId" clId="{DB8A3A0D-34E5-46FA-95CB-3CEC329020B9}" dt="2025-03-01T18:40:46.362" v="38" actId="20577"/>
        <pc:sldMkLst>
          <pc:docMk/>
          <pc:sldMk cId="0" sldId="262"/>
        </pc:sldMkLst>
        <pc:spChg chg="add mod">
          <ac:chgData name="Tahir Tolu" userId="065da639b33e1c02" providerId="LiveId" clId="{DB8A3A0D-34E5-46FA-95CB-3CEC329020B9}" dt="2025-03-01T18:40:46.362" v="38" actId="20577"/>
          <ac:spMkLst>
            <pc:docMk/>
            <pc:sldMk cId="0" sldId="262"/>
            <ac:spMk id="20" creationId="{AF4A7FAD-109B-2491-3D94-5DAA2A6283DA}"/>
          </ac:spMkLst>
        </pc:spChg>
      </pc:sldChg>
      <pc:sldChg chg="addSp modSp mod">
        <pc:chgData name="Tahir Tolu" userId="065da639b33e1c02" providerId="LiveId" clId="{DB8A3A0D-34E5-46FA-95CB-3CEC329020B9}" dt="2025-03-01T18:40:51.955" v="41" actId="20577"/>
        <pc:sldMkLst>
          <pc:docMk/>
          <pc:sldMk cId="0" sldId="265"/>
        </pc:sldMkLst>
        <pc:spChg chg="add mod">
          <ac:chgData name="Tahir Tolu" userId="065da639b33e1c02" providerId="LiveId" clId="{DB8A3A0D-34E5-46FA-95CB-3CEC329020B9}" dt="2025-03-01T18:40:51.955" v="41" actId="20577"/>
          <ac:spMkLst>
            <pc:docMk/>
            <pc:sldMk cId="0" sldId="265"/>
            <ac:spMk id="13" creationId="{FDAA8319-9BAE-B226-1DA9-AC0FDB7BAF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61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094905"/>
            <a:ext cx="4887873" cy="4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Uydu Görüntülerinde Gemi Tespiti: Mask R-CNN ile Performans Analizi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 sunum, Mask R-CNN algoritmasının uydu görüntülerindeki gemi tespitindeki performansını analiz eden bir çalışmayı ele almaktadır.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14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Sonuçlar ve Öneriler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44397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83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Başarılı Yöntem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7925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Mask R-CNN, uydu görüntülerindeki gemi tespiti için başarılı bir yöntemdir.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584615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8239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Hata Oranları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31946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Özellikle birbirine yakın konumlanmış gemilerin tespiti konusunda bazı hata oranları gözlemlenmiştir.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24832"/>
            <a:ext cx="1196816" cy="21232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5641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Gelecek Çalışmalar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59686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Bölge öneri ağının (RPN) geliştirilmesi, farklı CNN mimarileri ile karşılaştırmalar yapılması, SAR görüntüleriyle modelin eğitilmesi önerilmektedir.</a:t>
            </a:r>
            <a:endParaRPr lang="en-US" sz="185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DAA8319-9BAE-B226-1DA9-AC0FDB7BAFB2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Çalışmanın Amacı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Otomatik Sistemler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Uydu görüntülerinden gemi tespiti yaparak deniz gözetimi için otomatik sistemler geliştirmek.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Doğruluk Analizi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Mask R-CNN'in doğruluk oranlarını ve hata metriklerini analiz etmek.</a:t>
            </a:r>
            <a:endParaRPr lang="en-US" sz="185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9B5C790-F986-D209-E6A3-BB161D09D139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Kullanılan Veri Seti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047155" y="3173730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1838 Uydu Görüntüsü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 metre mekânsal çözünürlüğe sahip, Google Earth'ten elde edilmiştir.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4870252" y="3173730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Farklı Bölgeler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Açık deniz, kıyı şeridi ve iç sular gibi farklı bölgelerden toplanmıştır.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1015008" y="5709880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Etiketleme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CBS yazılımı ile 3279 gemi maskelenerek etiketlenmiştir.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63249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Mask R-CNN Algoritması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Bölge Öneri Ağı (RPN)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Görüntüde olası gemi bölgelerini belirlemek için kullanılır.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Konvolüsyonel Sinir Ağları (CNN)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4678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Gemi tespiti ve maskelenmesi için kullanılır.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Omurga Ağ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ResNet-101, modelin temelini oluşturur.</a:t>
            </a:r>
            <a:endParaRPr lang="en-US" sz="18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2621936-D8B6-294B-3FAF-2FEE58E00EAA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3" y="3271718"/>
            <a:ext cx="4887754" cy="1686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723430"/>
            <a:ext cx="64927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Değerlendirme Metrikleri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Kesinlik (Precision)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634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Doğru tespit edilen gemilerin toplam tespit sayısına oranı.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5"/>
          <p:cNvSpPr/>
          <p:nvPr/>
        </p:nvSpPr>
        <p:spPr>
          <a:xfrm>
            <a:off x="104173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Geri Çağırma (Recall)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17373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Doğru tespit edilen gemilerin toplam gemi sayısına oranı.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241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8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F1-Skor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Kesinlik ve geri çağırmanın harmonik ortalaması.</a:t>
            </a:r>
            <a:endParaRPr lang="en-US" sz="185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001B06-03BE-5393-6E99-DACCB45906B6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784622"/>
            <a:ext cx="3988118" cy="238017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907" y="784622"/>
            <a:ext cx="3779758" cy="23357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24907" y="3348157"/>
            <a:ext cx="800433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35" y="4213265"/>
            <a:ext cx="4397931" cy="24298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8660" y="7078028"/>
            <a:ext cx="4764524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endParaRPr lang="en-US" sz="375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086B868-5339-3045-BE77-659D4146390E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7235"/>
            <a:ext cx="72879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Eğitim ve Performans Analizi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694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6533555" y="2169676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069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Eğitim Süreci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56496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80.000 iterasyon boyunca eğitilmiş, öğrenme oranı 0.001 olarak ayarlanmıştır.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8395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6502718" y="3939778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8395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Kesinlik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33506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%90,58 doğruluk oranı elde edilmiştir.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6501408" y="5326856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Geri Çağırma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%92,38 geri çağırma oranı elde edilmiştir.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6136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6507480" y="6713934"/>
            <a:ext cx="17168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61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F1-Skor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710922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%91,48 F1-skoruna ulaşılmıştır.</a:t>
            </a:r>
            <a:endParaRPr lang="en-US" sz="1850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AF4A7FAD-109B-2491-3D94-5DAA2A6283DA}"/>
              </a:ext>
            </a:extLst>
          </p:cNvPr>
          <p:cNvSpPr txBox="1"/>
          <p:nvPr/>
        </p:nvSpPr>
        <p:spPr>
          <a:xfrm>
            <a:off x="12879658" y="7820401"/>
            <a:ext cx="1650381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2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4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Hata Analizi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4050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242792"/>
            <a:ext cx="29444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Birbirine Yakın Gemiler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7383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Model, birbirine yakın konumlanmış gemileri bazen tek bir nesne olarak tespit etmiştir.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34050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Yanlış Sınıflandırma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738330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Bazı kara bölgeleri yanlışlıkla gemi olarak sınıflandırılmıştır.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Başarı Analizi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786420"/>
            <a:ext cx="30480" cy="3719751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1435477" y="33095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3"/>
          <p:cNvSpPr/>
          <p:nvPr/>
        </p:nvSpPr>
        <p:spPr>
          <a:xfrm>
            <a:off x="927437" y="30556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1136868" y="3155871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Açık Deniz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5212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Açık denizlerde bulunan gemiler yüksek doğrulukla tespit edilmiştir.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528911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8"/>
          <p:cNvSpPr/>
          <p:nvPr/>
        </p:nvSpPr>
        <p:spPr>
          <a:xfrm>
            <a:off x="927437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1106031" y="5135404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Geleneksel Yöntemler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5008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Mask R-CNN, nesne tespitinde geleneksel yöntemlere göre daha başarılı sonuçlar vermiştir.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350</Words>
  <Application>Microsoft Office PowerPoint</Application>
  <PresentationFormat>Özel</PresentationFormat>
  <Paragraphs>79</Paragraphs>
  <Slides>10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Tahir Tolu</cp:lastModifiedBy>
  <cp:revision>1</cp:revision>
  <dcterms:created xsi:type="dcterms:W3CDTF">2025-03-01T18:37:25Z</dcterms:created>
  <dcterms:modified xsi:type="dcterms:W3CDTF">2025-03-01T18:40:54Z</dcterms:modified>
</cp:coreProperties>
</file>